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2" r:id="rId5"/>
    <p:sldId id="347" r:id="rId6"/>
    <p:sldId id="381" r:id="rId7"/>
    <p:sldId id="380" r:id="rId8"/>
    <p:sldId id="382" r:id="rId9"/>
    <p:sldId id="375" r:id="rId10"/>
    <p:sldId id="383" r:id="rId11"/>
    <p:sldId id="378" r:id="rId12"/>
    <p:sldId id="379" r:id="rId13"/>
    <p:sldId id="374" r:id="rId14"/>
    <p:sldId id="346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  <p:cmAuthor id="2" name="Rob_Solomon" initials="R" lastIdx="4" clrIdx="2"/>
  <p:cmAuthor id="3" name="whitney_web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 autoAdjust="0"/>
    <p:restoredTop sz="94918" autoAdjust="0"/>
  </p:normalViewPr>
  <p:slideViewPr>
    <p:cSldViewPr snapToGrid="0" snapToObjects="1">
      <p:cViewPr varScale="1">
        <p:scale>
          <a:sx n="110" d="100"/>
          <a:sy n="110" d="100"/>
        </p:scale>
        <p:origin x="-288" y="-84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2-09-05T16:40:03.631" idx="4">
    <p:pos x="5369" y="2832"/>
    <p:text>Text change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2012-09-07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2012-09-07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2012-09-07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2012-09-07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2012-09-07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2012-09-07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help/biotics_webhelp_entryfil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ticssupport.natureserve.org/categories/13431/forums/53057/topics/64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oticspilot.natureserve.org/biotics/login.jsp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oticssupport.natureserve.org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Prototype testing</a:t>
            </a:r>
            <a:br>
              <a:rPr lang="en-US" sz="4000" dirty="0" smtClean="0"/>
            </a:br>
            <a:r>
              <a:rPr lang="en-US" sz="4000" dirty="0" smtClean="0"/>
              <a:t>Milestone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Thursday, </a:t>
            </a:r>
            <a:r>
              <a:rPr lang="en-US" sz="2700" i="1" dirty="0" err="1" smtClean="0"/>
              <a:t>september</a:t>
            </a:r>
            <a:r>
              <a:rPr lang="en-US" sz="2700" i="1" dirty="0" smtClean="0"/>
              <a:t> 6, 2012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Scheduled maintenance tonight: 7 – 8 PM Eastern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Milestone 3 release: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Thursday, October 4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Eastern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Spatial configuration details – possible interim meeting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User-suggested topics: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If you have a specific topic you would like us to cover  in an upcoming meetings let us know preferably no later than the week prior to that meeting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Discussion/Questions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New Release – Milestone 2</a:t>
            </a:r>
            <a:endParaRPr lang="en-US" sz="3600" dirty="0"/>
          </a:p>
          <a:p>
            <a:pPr marL="1657350" lvl="2" indent="-857250"/>
            <a:r>
              <a:rPr lang="en-US" dirty="0" smtClean="0"/>
              <a:t>Release Notes</a:t>
            </a:r>
          </a:p>
          <a:p>
            <a:pPr marL="1657350" lvl="2" indent="-857250"/>
            <a:r>
              <a:rPr lang="en-US" dirty="0" smtClean="0"/>
              <a:t>Test Plan</a:t>
            </a:r>
          </a:p>
          <a:p>
            <a:pPr marL="1657350" lvl="2" indent="-857250"/>
            <a:r>
              <a:rPr lang="en-US" dirty="0" smtClean="0"/>
              <a:t>Demo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Providing Feedback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Upcoming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Discussion/Questions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 &amp;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Release Notes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Test Plan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</a:rPr>
              <a:t>  Search text (ctrl-F)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rebuchet MS"/>
              </a:rPr>
              <a:t>  Copy &amp; Paste</a:t>
            </a: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2"/>
                </a:solidFill>
                <a:latin typeface="Trebuchet MS"/>
              </a:rPr>
              <a:t>Testing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/>
                <a:hlinkClick r:id="rId4"/>
              </a:rPr>
              <a:t>Clear your cache!</a:t>
            </a:r>
            <a:endParaRPr lang="en-US" dirty="0" smtClean="0">
              <a:solidFill>
                <a:schemeClr val="tx2"/>
              </a:solidFill>
              <a:latin typeface="Trebuchet MS"/>
            </a:endParaRPr>
          </a:p>
          <a:p>
            <a:pPr marL="861822" indent="-857250">
              <a:buFont typeface="+mj-lt"/>
              <a:buAutoNum type="arabicPeriod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Milestone 2 Demo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74" y="931808"/>
            <a:ext cx="7404452" cy="577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Providing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33393"/>
          <a:stretch>
            <a:fillRect/>
          </a:stretch>
        </p:blipFill>
        <p:spPr bwMode="auto">
          <a:xfrm>
            <a:off x="348762" y="1235753"/>
            <a:ext cx="8446477" cy="43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401532"/>
          <a:ext cx="8839200" cy="4597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identified by Pilot Programs – Resolved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BX-71: Measure tool not displaying resulting measurement in IE 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BX-72: Indicate when a filter has been applied to a layer with ‘(Filtered)’ next to layer name.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BX-74: Indicate that Feature Search (map viewer) criteria populated within collapsed sections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BX-75: Library Layers not displayed in IE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BX 76: In IE, within Feature Search window, ‘Select’ button badly positioned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BX-77: In IE, Feature Search Result tab not populating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BX-79: Report measure distance as line being drawn in Measure tool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BX-84: Filter &amp; Search buttons look grayed out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BX-107: Add Zoom To Layer option to layer menu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BX-108: Only show currently visible layers in legend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BX-115: Removing SF from list still adds it to an EO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543050"/>
          <a:ext cx="8524875" cy="2372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identified by Pilot Programs –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BX-78: Remember Measure Unit setting or allow default setting to be configured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BX-104: Provide distance measurement while digitizing SF Line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BX-113: Indicate search has been completed in Filter Layer Search by providing count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BX-116: Improvements to Choose Principal EO window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BX-120: Add reference scale to scale bar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71784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Providing Feedback – the latest guidelines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8021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sz="3200" dirty="0" smtClean="0"/>
              <a:t>Submit </a:t>
            </a:r>
            <a:r>
              <a:rPr lang="en-US" sz="3200" dirty="0" smtClean="0"/>
              <a:t>Tickets regarding:</a:t>
            </a:r>
            <a:endParaRPr lang="en-US" sz="3200" dirty="0" smtClean="0"/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Bugs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Improvements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Feature Requests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Questions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Use Forums to:</a:t>
            </a:r>
            <a:endParaRPr lang="en-US" sz="3200" dirty="0" smtClean="0"/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Vote on Feature Requests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Add Tips </a:t>
            </a:r>
            <a:r>
              <a:rPr lang="en-US" sz="2800" dirty="0" smtClean="0"/>
              <a:t>&amp; Tricks</a:t>
            </a:r>
          </a:p>
          <a:p>
            <a:pPr>
              <a:spcBef>
                <a:spcPts val="1800"/>
              </a:spcBef>
            </a:pPr>
            <a:endParaRPr lang="en-US" sz="3200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n-US" dirty="0" smtClean="0"/>
              <a:t>Submitting </a:t>
            </a:r>
            <a:r>
              <a:rPr lang="en-US" dirty="0" smtClean="0"/>
              <a:t>Tickets:</a:t>
            </a:r>
            <a:endParaRPr lang="en-US" dirty="0" smtClean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000" dirty="0" smtClean="0"/>
              <a:t>Be specific about the tool which you’re commenting </a:t>
            </a:r>
            <a:r>
              <a:rPr lang="en-US" sz="3000" dirty="0" smtClean="0"/>
              <a:t>on</a:t>
            </a:r>
            <a:endParaRPr lang="en-US" sz="3000" dirty="0" smtClean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000" dirty="0" smtClean="0"/>
              <a:t>Indicate which web browser you’re using (IE, Google, Firefox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000" dirty="0" smtClean="0"/>
              <a:t>Provide </a:t>
            </a:r>
            <a:r>
              <a:rPr lang="en-US" sz="3000" dirty="0" smtClean="0"/>
              <a:t>screenshots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000" dirty="0" smtClean="0"/>
              <a:t>Include the page URL – important as it includes pertinent Record Number data</a:t>
            </a:r>
            <a:endParaRPr lang="en-US" sz="3000" dirty="0" smtClean="0"/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Issues approved for further development: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400" dirty="0" smtClean="0"/>
              <a:t>Awaiting Development: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900" dirty="0" smtClean="0"/>
              <a:t>Status: Pending    </a:t>
            </a:r>
            <a:r>
              <a:rPr lang="en-US" sz="2900" dirty="0" err="1" smtClean="0"/>
              <a:t>Substatus</a:t>
            </a:r>
            <a:r>
              <a:rPr lang="en-US" sz="2900" dirty="0" smtClean="0"/>
              <a:t>: Development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400" dirty="0" smtClean="0"/>
              <a:t>Implemented by Development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900" dirty="0" smtClean="0"/>
              <a:t>Status: Resolved (See Release Notes)</a:t>
            </a:r>
          </a:p>
          <a:p>
            <a:pPr lvl="1"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endParaRPr lang="en-US" sz="3200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Props1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7798</TotalTime>
  <Words>423</Words>
  <Application>Microsoft Office PowerPoint</Application>
  <PresentationFormat>On-screen Show (4:3)</PresentationFormat>
  <Paragraphs>127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Biotics 5 Prototype testing Milestone 2 Thursday, september 6, 2012 2:30 – 4:00 PM EST</vt:lpstr>
      <vt:lpstr>Agenda</vt:lpstr>
      <vt:lpstr>Release Notes &amp; Testing</vt:lpstr>
      <vt:lpstr>Milestone 2 Demo</vt:lpstr>
      <vt:lpstr>Providing Feedback</vt:lpstr>
      <vt:lpstr>What you have reported</vt:lpstr>
      <vt:lpstr>What you have reported</vt:lpstr>
      <vt:lpstr>Providing Feedback – the latest guidelines</vt:lpstr>
      <vt:lpstr>Providing Feedback</vt:lpstr>
      <vt:lpstr>Upcoming Schedule</vt:lpstr>
      <vt:lpstr>Discussion/Questions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 Weber</cp:lastModifiedBy>
  <cp:revision>378</cp:revision>
  <cp:lastPrinted>2012-04-19T17:27:33Z</cp:lastPrinted>
  <dcterms:created xsi:type="dcterms:W3CDTF">2010-06-22T21:10:03Z</dcterms:created>
  <dcterms:modified xsi:type="dcterms:W3CDTF">2012-09-07T13:02:40Z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