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2" r:id="rId5"/>
    <p:sldId id="347" r:id="rId6"/>
    <p:sldId id="381" r:id="rId7"/>
    <p:sldId id="380" r:id="rId8"/>
    <p:sldId id="382" r:id="rId9"/>
    <p:sldId id="375" r:id="rId10"/>
    <p:sldId id="383" r:id="rId11"/>
    <p:sldId id="384" r:id="rId12"/>
    <p:sldId id="387" r:id="rId13"/>
    <p:sldId id="374" r:id="rId14"/>
    <p:sldId id="346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109" d="100"/>
          <a:sy n="109" d="100"/>
        </p:scale>
        <p:origin x="-318" y="-90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ticssupport.natureserve.org/categories/13431/forums/53032/topics/9434" TargetMode="External"/><Relationship Id="rId7" Type="http://schemas.openxmlformats.org/officeDocument/2006/relationships/hyperlink" Target="http://bioticssupport.natureserve.org/categories/13431/forums/53032/topics/9624" TargetMode="External"/><Relationship Id="rId2" Type="http://schemas.openxmlformats.org/officeDocument/2006/relationships/hyperlink" Target="http://bioticssupport.natureserve.org/categories/13431/forums/53032/topics/9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ticssupport.natureserve.org/categories/13431/forums/53032/topics/9622" TargetMode="External"/><Relationship Id="rId5" Type="http://schemas.openxmlformats.org/officeDocument/2006/relationships/hyperlink" Target="http://bioticssupport.natureserve.org/categories/13431/forums/53032/topics/9620" TargetMode="External"/><Relationship Id="rId4" Type="http://schemas.openxmlformats.org/officeDocument/2006/relationships/hyperlink" Target="http://bioticssupport.natureserve.org/categories/13431/forums/53032/topics/96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</a:t>
            </a:r>
            <a:r>
              <a:rPr lang="en-US" sz="2700" i="1" dirty="0" err="1" smtClean="0"/>
              <a:t>december</a:t>
            </a:r>
            <a:r>
              <a:rPr lang="en-US" sz="2700" i="1" dirty="0" smtClean="0"/>
              <a:t> 6, 2012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Milestone 6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January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User-suggested topics: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If you have a specific topic you would like us to cover  in an upcoming meetings let us know preferably no later than the week prior to that meeting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lnSpcReduction="10000"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5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1657350" lvl="2" indent="-857250">
              <a:buFont typeface="Arial" pitchFamily="34" charset="0"/>
              <a:buChar char="•"/>
            </a:pPr>
            <a:r>
              <a:rPr lang="en-US" sz="2800" dirty="0" smtClean="0"/>
              <a:t>Vote on Topics within the Feature Requests Forum</a:t>
            </a:r>
            <a:endParaRPr lang="en-US" sz="2800" dirty="0" smtClean="0"/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5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30" y="3195961"/>
            <a:ext cx="3966887" cy="5225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730" y="3870876"/>
            <a:ext cx="3966887" cy="5225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88326" y="3233134"/>
            <a:ext cx="3966887" cy="5225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5009" t="20887" r="48825" b="23980"/>
          <a:stretch>
            <a:fillRect/>
          </a:stretch>
        </p:blipFill>
        <p:spPr bwMode="auto">
          <a:xfrm>
            <a:off x="0" y="923089"/>
            <a:ext cx="5646198" cy="52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615270" y="4998868"/>
            <a:ext cx="4371975" cy="1752600"/>
            <a:chOff x="4615270" y="4998868"/>
            <a:chExt cx="4371975" cy="175260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5270" y="4998868"/>
              <a:ext cx="43719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4676234" y="5468982"/>
              <a:ext cx="2769596" cy="52251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401532"/>
          <a:ext cx="8839200" cy="392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BX-116: Add EO_NUM to Choose Principal EO window and rename</a:t>
                      </a:r>
                      <a:r>
                        <a:rPr lang="en-US" sz="1800" baseline="0" dirty="0" smtClean="0"/>
                        <a:t> Unattached SFs to Independent SFs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BX-183: Adjust layout</a:t>
                      </a:r>
                      <a:r>
                        <a:rPr lang="en-US" sz="1800" baseline="0" dirty="0" smtClean="0"/>
                        <a:t> on record pages to prevent 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baseline="0" dirty="0" smtClean="0"/>
                        <a:t> column labels from appearing to describe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column values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BX-255: Improvements to “Source Features to</a:t>
                      </a:r>
                      <a:r>
                        <a:rPr lang="en-US" sz="1800" baseline="0" dirty="0" smtClean="0"/>
                        <a:t> Include in Proposed EO” dialog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BX-327: Provide message when attempting to view an empty list of records</a:t>
                      </a:r>
                      <a:r>
                        <a:rPr lang="en-US" sz="1800" baseline="0" dirty="0" smtClean="0"/>
                        <a:t> through “Source Features to Include in Proposed EO” dialog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BX-462: Get Unique Values no longer providing results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BX-481: Move arrow graphic pointing to “details for selected row” so it does</a:t>
                      </a:r>
                      <a:r>
                        <a:rPr lang="en-US" sz="1800" baseline="0" dirty="0" smtClean="0"/>
                        <a:t> not overlap text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BX-492: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b="0" dirty="0" smtClean="0"/>
                        <a:t>Workflow for creating a new EST from an existing EGT doesn't work in IE 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260282"/>
          <a:ext cx="8524875" cy="4443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BX-468: Provide a more useful tooltip when hovering over a link to another record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BX-469: Provide an auto-complete text box as a quicker alternative when searching for elements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BX-470: Remove 'Add to List' button in search dialogs when only a single item can be selected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BX-471: Use a more intuitive icon for the drawing toolbar's crop tool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BX-472: Show popup messages for a longer duration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BX-473: Close Buffer Tool after clicking Buffer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BX-474: Move shape, undo edit - shape returns but vertices don't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BX-475: newly created SF disappears after clicking NEXT on Draw/Edit toolbar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BX-478: Update tooltips used for drawing toolbar buttons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34960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BX-479: Allow users to access a log file for popup messages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BX-480: Do not automatically collapse map resources trees when clicking to show/hide layers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BX-482: Request continuous toggle through search results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BX-493: Show more than 10 records in a search result window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BX-500: Confirm Navigation upon exiting map viewer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BX-513: Window size for Spatial clipboard</a:t>
                      </a:r>
                    </a:p>
                  </a:txBody>
                  <a:tcPr marL="0" marR="0" marT="0" marB="0" anchor="b"/>
                </a:tc>
              </a:tr>
              <a:tr h="39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BX-514: Spatial Clipboard Scrolling issue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Vote on Topics within the Feature Requests Forum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State in EO Working List?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Survey Site in EO Working List?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Conservation Site in EO Working List?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Biodiversity Significance as search field in (Conservation) Site search window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Inconsistent deletion message for grid rows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“Confirm Navigation” upon exiting map viewer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482</Words>
  <Application>Microsoft Office PowerPoint</Application>
  <PresentationFormat>On-screen Show (4:3)</PresentationFormat>
  <Paragraphs>119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Biotics 5 Prototype testing Milestone 5 Thursday, december 6, 2012 2:30 – 4:00 PM EST</vt:lpstr>
      <vt:lpstr>Agenda</vt:lpstr>
      <vt:lpstr>Release Notes &amp; Testing</vt:lpstr>
      <vt:lpstr>Milestone 5 Demo</vt:lpstr>
      <vt:lpstr>Providing Feedback</vt:lpstr>
      <vt:lpstr>What you have reported</vt:lpstr>
      <vt:lpstr>What you have reported</vt:lpstr>
      <vt:lpstr>What you have reported</vt:lpstr>
      <vt:lpstr>Vote on Topics within the Feature Requests Forum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whitney_weber</cp:lastModifiedBy>
  <cp:revision>440</cp:revision>
  <cp:lastPrinted>2012-04-19T17:27:33Z</cp:lastPrinted>
  <dcterms:created xsi:type="dcterms:W3CDTF">2010-06-22T21:10:03Z</dcterms:created>
  <dcterms:modified xsi:type="dcterms:W3CDTF">2012-12-05T20:59:03Z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