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0" r:id="rId6"/>
    <p:sldMasterId id="2147483675" r:id="rId7"/>
  </p:sldMasterIdLst>
  <p:notesMasterIdLst>
    <p:notesMasterId r:id="rId19"/>
  </p:notesMasterIdLst>
  <p:sldIdLst>
    <p:sldId id="678" r:id="rId8"/>
    <p:sldId id="731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oodin" initials="KG" lastIdx="1" clrIdx="0">
    <p:extLst>
      <p:ext uri="{19B8F6BF-5375-455C-9EA6-DF929625EA0E}">
        <p15:presenceInfo xmlns:p15="http://schemas.microsoft.com/office/powerpoint/2012/main" userId="S-1-5-21-4286546720-1524075773-111777985-1301" providerId="AD"/>
      </p:ext>
    </p:extLst>
  </p:cmAuthor>
  <p:cmAuthor id="2" name="Patrick McIntyre" initials="PM" lastIdx="1" clrIdx="1">
    <p:extLst>
      <p:ext uri="{19B8F6BF-5375-455C-9EA6-DF929625EA0E}">
        <p15:presenceInfo xmlns:p15="http://schemas.microsoft.com/office/powerpoint/2012/main" userId="S::patrick_mcintyre@natureserve.org::58aa9b21-cbe3-4c20-a887-223a991bd2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0"/>
    <a:srgbClr val="427F3C"/>
    <a:srgbClr val="F7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C3795-ED88-4CF6-A0FB-BBFD56238094}" v="40" dt="2023-10-09T14:52:30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8" autoAdjust="0"/>
  </p:normalViewPr>
  <p:slideViewPr>
    <p:cSldViewPr snapToGrid="0">
      <p:cViewPr varScale="1">
        <p:scale>
          <a:sx n="70" d="100"/>
          <a:sy n="70" d="100"/>
        </p:scale>
        <p:origin x="4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Weber" userId="a8bb416d-e7f0-41fa-95e0-cb3470c131f0" providerId="ADAL" clId="{A6BC3795-ED88-4CF6-A0FB-BBFD56238094}"/>
    <pc:docChg chg="custSel addSld delSld modSld sldOrd">
      <pc:chgData name="Whitney Weber" userId="a8bb416d-e7f0-41fa-95e0-cb3470c131f0" providerId="ADAL" clId="{A6BC3795-ED88-4CF6-A0FB-BBFD56238094}" dt="2023-10-09T14:53:48.481" v="1398" actId="14100"/>
      <pc:docMkLst>
        <pc:docMk/>
      </pc:docMkLst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4175948059" sldId="258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2792976586" sldId="263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3967713896" sldId="265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3496146383" sldId="270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739387479" sldId="271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4143045526" sldId="272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751129488" sldId="273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345792351" sldId="274"/>
        </pc:sldMkLst>
      </pc:sldChg>
      <pc:sldChg chg="modSp mod">
        <pc:chgData name="Whitney Weber" userId="a8bb416d-e7f0-41fa-95e0-cb3470c131f0" providerId="ADAL" clId="{A6BC3795-ED88-4CF6-A0FB-BBFD56238094}" dt="2023-10-09T13:51:32.589" v="4" actId="167"/>
        <pc:sldMkLst>
          <pc:docMk/>
          <pc:sldMk cId="4129602931" sldId="678"/>
        </pc:sldMkLst>
        <pc:spChg chg="mod">
          <ac:chgData name="Whitney Weber" userId="a8bb416d-e7f0-41fa-95e0-cb3470c131f0" providerId="ADAL" clId="{A6BC3795-ED88-4CF6-A0FB-BBFD56238094}" dt="2023-10-09T13:51:26.672" v="3" actId="14100"/>
          <ac:spMkLst>
            <pc:docMk/>
            <pc:sldMk cId="4129602931" sldId="678"/>
            <ac:spMk id="2" creationId="{A7E0920C-83EC-4318-8455-283F6540DF98}"/>
          </ac:spMkLst>
        </pc:spChg>
        <pc:picChg chg="mod">
          <ac:chgData name="Whitney Weber" userId="a8bb416d-e7f0-41fa-95e0-cb3470c131f0" providerId="ADAL" clId="{A6BC3795-ED88-4CF6-A0FB-BBFD56238094}" dt="2023-10-09T13:51:32.589" v="4" actId="167"/>
          <ac:picMkLst>
            <pc:docMk/>
            <pc:sldMk cId="4129602931" sldId="678"/>
            <ac:picMk id="1026" creationId="{B89994C4-32A0-4927-8E42-EE4653C54761}"/>
          </ac:picMkLst>
        </pc:picChg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902958073" sldId="686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006948487" sldId="688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1238198" sldId="689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2984446650" sldId="694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3320424474" sldId="701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936252101" sldId="703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087116968" sldId="704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169294525" sldId="718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2709641991" sldId="721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213954276" sldId="725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546806315" sldId="726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3858290438" sldId="727"/>
        </pc:sldMkLst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1633887144" sldId="728"/>
        </pc:sldMkLst>
      </pc:sldChg>
      <pc:sldChg chg="addSp delSp modSp mod modNotesTx">
        <pc:chgData name="Whitney Weber" userId="a8bb416d-e7f0-41fa-95e0-cb3470c131f0" providerId="ADAL" clId="{A6BC3795-ED88-4CF6-A0FB-BBFD56238094}" dt="2023-10-09T14:39:26.181" v="1189" actId="20577"/>
        <pc:sldMkLst>
          <pc:docMk/>
          <pc:sldMk cId="3267591835" sldId="731"/>
        </pc:sldMkLst>
        <pc:spChg chg="add del mod">
          <ac:chgData name="Whitney Weber" userId="a8bb416d-e7f0-41fa-95e0-cb3470c131f0" providerId="ADAL" clId="{A6BC3795-ED88-4CF6-A0FB-BBFD56238094}" dt="2023-10-09T13:52:14.127" v="15" actId="478"/>
          <ac:spMkLst>
            <pc:docMk/>
            <pc:sldMk cId="3267591835" sldId="731"/>
            <ac:spMk id="2" creationId="{924CDC71-8889-4344-7DEE-952E5289BB08}"/>
          </ac:spMkLst>
        </pc:spChg>
        <pc:spChg chg="add mod">
          <ac:chgData name="Whitney Weber" userId="a8bb416d-e7f0-41fa-95e0-cb3470c131f0" providerId="ADAL" clId="{A6BC3795-ED88-4CF6-A0FB-BBFD56238094}" dt="2023-10-09T13:54:09.578" v="44" actId="12788"/>
          <ac:spMkLst>
            <pc:docMk/>
            <pc:sldMk cId="3267591835" sldId="731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3:51:57.515" v="11" actId="20577"/>
          <ac:spMkLst>
            <pc:docMk/>
            <pc:sldMk cId="3267591835" sldId="731"/>
            <ac:spMk id="10" creationId="{71D19E9D-C4EB-417D-9038-483ED063BE1C}"/>
          </ac:spMkLst>
        </pc:spChg>
        <pc:spChg chg="del mod">
          <ac:chgData name="Whitney Weber" userId="a8bb416d-e7f0-41fa-95e0-cb3470c131f0" providerId="ADAL" clId="{A6BC3795-ED88-4CF6-A0FB-BBFD56238094}" dt="2023-10-09T13:52:14.127" v="15" actId="478"/>
          <ac:spMkLst>
            <pc:docMk/>
            <pc:sldMk cId="3267591835" sldId="731"/>
            <ac:spMk id="13" creationId="{DC638C83-BA43-4026-BA19-33D6A5D5B679}"/>
          </ac:spMkLst>
        </pc:spChg>
        <pc:picChg chg="add mod">
          <ac:chgData name="Whitney Weber" userId="a8bb416d-e7f0-41fa-95e0-cb3470c131f0" providerId="ADAL" clId="{A6BC3795-ED88-4CF6-A0FB-BBFD56238094}" dt="2023-10-09T13:54:01.159" v="43" actId="1036"/>
          <ac:picMkLst>
            <pc:docMk/>
            <pc:sldMk cId="3267591835" sldId="731"/>
            <ac:picMk id="4" creationId="{90F00CDD-6EE3-0F9E-27F9-4F029D09D38B}"/>
          </ac:picMkLst>
        </pc:picChg>
        <pc:picChg chg="del">
          <ac:chgData name="Whitney Weber" userId="a8bb416d-e7f0-41fa-95e0-cb3470c131f0" providerId="ADAL" clId="{A6BC3795-ED88-4CF6-A0FB-BBFD56238094}" dt="2023-10-09T13:52:00.179" v="12" actId="478"/>
          <ac:picMkLst>
            <pc:docMk/>
            <pc:sldMk cId="3267591835" sldId="731"/>
            <ac:picMk id="12" creationId="{D0F47DB1-57BB-4577-B501-F2B9B2292C39}"/>
          </ac:picMkLst>
        </pc:picChg>
        <pc:picChg chg="add del mod">
          <ac:chgData name="Whitney Weber" userId="a8bb416d-e7f0-41fa-95e0-cb3470c131f0" providerId="ADAL" clId="{A6BC3795-ED88-4CF6-A0FB-BBFD56238094}" dt="2023-10-09T13:52:14.127" v="15" actId="478"/>
          <ac:picMkLst>
            <pc:docMk/>
            <pc:sldMk cId="3267591835" sldId="731"/>
            <ac:picMk id="1026" creationId="{678B7338-7F1A-EAB3-F695-040D3432A16D}"/>
          </ac:picMkLst>
        </pc:picChg>
      </pc:sldChg>
      <pc:sldChg chg="del">
        <pc:chgData name="Whitney Weber" userId="a8bb416d-e7f0-41fa-95e0-cb3470c131f0" providerId="ADAL" clId="{A6BC3795-ED88-4CF6-A0FB-BBFD56238094}" dt="2023-10-09T14:16:36.405" v="291" actId="47"/>
        <pc:sldMkLst>
          <pc:docMk/>
          <pc:sldMk cId="3255959922" sldId="732"/>
        </pc:sldMkLst>
      </pc:sldChg>
      <pc:sldChg chg="addSp delSp modSp add mod modNotesTx">
        <pc:chgData name="Whitney Weber" userId="a8bb416d-e7f0-41fa-95e0-cb3470c131f0" providerId="ADAL" clId="{A6BC3795-ED88-4CF6-A0FB-BBFD56238094}" dt="2023-10-09T14:42:44.665" v="1194" actId="1076"/>
        <pc:sldMkLst>
          <pc:docMk/>
          <pc:sldMk cId="3541528725" sldId="733"/>
        </pc:sldMkLst>
        <pc:spChg chg="mod">
          <ac:chgData name="Whitney Weber" userId="a8bb416d-e7f0-41fa-95e0-cb3470c131f0" providerId="ADAL" clId="{A6BC3795-ED88-4CF6-A0FB-BBFD56238094}" dt="2023-10-09T13:56:06.743" v="75" actId="20577"/>
          <ac:spMkLst>
            <pc:docMk/>
            <pc:sldMk cId="3541528725" sldId="733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3:54:43.978" v="56" actId="20577"/>
          <ac:spMkLst>
            <pc:docMk/>
            <pc:sldMk cId="3541528725" sldId="733"/>
            <ac:spMk id="10" creationId="{71D19E9D-C4EB-417D-9038-483ED063BE1C}"/>
          </ac:spMkLst>
        </pc:spChg>
        <pc:picChg chg="add mod">
          <ac:chgData name="Whitney Weber" userId="a8bb416d-e7f0-41fa-95e0-cb3470c131f0" providerId="ADAL" clId="{A6BC3795-ED88-4CF6-A0FB-BBFD56238094}" dt="2023-10-09T13:57:47.256" v="78" actId="207"/>
          <ac:picMkLst>
            <pc:docMk/>
            <pc:sldMk cId="3541528725" sldId="733"/>
            <ac:picMk id="3" creationId="{CCB06C30-BBCF-5540-C2C4-3B5CB717ED6D}"/>
          </ac:picMkLst>
        </pc:picChg>
        <pc:picChg chg="del">
          <ac:chgData name="Whitney Weber" userId="a8bb416d-e7f0-41fa-95e0-cb3470c131f0" providerId="ADAL" clId="{A6BC3795-ED88-4CF6-A0FB-BBFD56238094}" dt="2023-10-09T13:54:47.697" v="57" actId="478"/>
          <ac:picMkLst>
            <pc:docMk/>
            <pc:sldMk cId="3541528725" sldId="733"/>
            <ac:picMk id="4" creationId="{90F00CDD-6EE3-0F9E-27F9-4F029D09D38B}"/>
          </ac:picMkLst>
        </pc:picChg>
        <pc:picChg chg="add mod">
          <ac:chgData name="Whitney Weber" userId="a8bb416d-e7f0-41fa-95e0-cb3470c131f0" providerId="ADAL" clId="{A6BC3795-ED88-4CF6-A0FB-BBFD56238094}" dt="2023-10-09T14:42:44.665" v="1194" actId="1076"/>
          <ac:picMkLst>
            <pc:docMk/>
            <pc:sldMk cId="3541528725" sldId="733"/>
            <ac:picMk id="7" creationId="{95E184B1-40E4-343A-79DD-85D5668251F8}"/>
          </ac:picMkLst>
        </pc:picChg>
      </pc:sldChg>
      <pc:sldChg chg="addSp delSp modSp add mod setBg modNotesTx">
        <pc:chgData name="Whitney Weber" userId="a8bb416d-e7f0-41fa-95e0-cb3470c131f0" providerId="ADAL" clId="{A6BC3795-ED88-4CF6-A0FB-BBFD56238094}" dt="2023-10-09T14:43:44.372" v="1195" actId="20577"/>
        <pc:sldMkLst>
          <pc:docMk/>
          <pc:sldMk cId="936226739" sldId="734"/>
        </pc:sldMkLst>
        <pc:spChg chg="mod">
          <ac:chgData name="Whitney Weber" userId="a8bb416d-e7f0-41fa-95e0-cb3470c131f0" providerId="ADAL" clId="{A6BC3795-ED88-4CF6-A0FB-BBFD56238094}" dt="2023-10-09T14:43:44.372" v="1195" actId="20577"/>
          <ac:spMkLst>
            <pc:docMk/>
            <pc:sldMk cId="936226739" sldId="734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10:01.423" v="232" actId="14100"/>
          <ac:spMkLst>
            <pc:docMk/>
            <pc:sldMk cId="936226739" sldId="734"/>
            <ac:spMk id="10" creationId="{71D19E9D-C4EB-417D-9038-483ED063BE1C}"/>
          </ac:spMkLst>
        </pc:spChg>
        <pc:spChg chg="add del">
          <ac:chgData name="Whitney Weber" userId="a8bb416d-e7f0-41fa-95e0-cb3470c131f0" providerId="ADAL" clId="{A6BC3795-ED88-4CF6-A0FB-BBFD56238094}" dt="2023-10-09T14:08:48.821" v="222" actId="26606"/>
          <ac:spMkLst>
            <pc:docMk/>
            <pc:sldMk cId="936226739" sldId="734"/>
            <ac:spMk id="15" creationId="{7B831B6F-405A-4B47-B9BB-5CA88F285844}"/>
          </ac:spMkLst>
        </pc:spChg>
        <pc:spChg chg="add del">
          <ac:chgData name="Whitney Weber" userId="a8bb416d-e7f0-41fa-95e0-cb3470c131f0" providerId="ADAL" clId="{A6BC3795-ED88-4CF6-A0FB-BBFD56238094}" dt="2023-10-09T14:08:48.821" v="222" actId="26606"/>
          <ac:spMkLst>
            <pc:docMk/>
            <pc:sldMk cId="936226739" sldId="734"/>
            <ac:spMk id="17" creationId="{15109354-9C5D-4F8C-B0E6-D1043C7BF20A}"/>
          </ac:spMkLst>
        </pc:spChg>
        <pc:spChg chg="add del">
          <ac:chgData name="Whitney Weber" userId="a8bb416d-e7f0-41fa-95e0-cb3470c131f0" providerId="ADAL" clId="{A6BC3795-ED88-4CF6-A0FB-BBFD56238094}" dt="2023-10-09T14:08:48.821" v="222" actId="26606"/>
          <ac:spMkLst>
            <pc:docMk/>
            <pc:sldMk cId="936226739" sldId="734"/>
            <ac:spMk id="19" creationId="{49B530FE-A87D-41A0-A920-ADC6539EAA44}"/>
          </ac:spMkLst>
        </pc:spChg>
        <pc:spChg chg="add">
          <ac:chgData name="Whitney Weber" userId="a8bb416d-e7f0-41fa-95e0-cb3470c131f0" providerId="ADAL" clId="{A6BC3795-ED88-4CF6-A0FB-BBFD56238094}" dt="2023-10-09T14:08:48.821" v="222" actId="26606"/>
          <ac:spMkLst>
            <pc:docMk/>
            <pc:sldMk cId="936226739" sldId="734"/>
            <ac:spMk id="24" creationId="{7B831B6F-405A-4B47-B9BB-5CA88F285844}"/>
          </ac:spMkLst>
        </pc:spChg>
        <pc:spChg chg="add">
          <ac:chgData name="Whitney Weber" userId="a8bb416d-e7f0-41fa-95e0-cb3470c131f0" providerId="ADAL" clId="{A6BC3795-ED88-4CF6-A0FB-BBFD56238094}" dt="2023-10-09T14:08:48.821" v="222" actId="26606"/>
          <ac:spMkLst>
            <pc:docMk/>
            <pc:sldMk cId="936226739" sldId="734"/>
            <ac:spMk id="26" creationId="{953EE71A-6488-4203-A7C4-77102FD0DCCA}"/>
          </ac:spMkLst>
        </pc:spChg>
        <pc:picChg chg="del">
          <ac:chgData name="Whitney Weber" userId="a8bb416d-e7f0-41fa-95e0-cb3470c131f0" providerId="ADAL" clId="{A6BC3795-ED88-4CF6-A0FB-BBFD56238094}" dt="2023-10-09T13:59:43.692" v="98" actId="478"/>
          <ac:picMkLst>
            <pc:docMk/>
            <pc:sldMk cId="936226739" sldId="734"/>
            <ac:picMk id="3" creationId="{CCB06C30-BBCF-5540-C2C4-3B5CB717ED6D}"/>
          </ac:picMkLst>
        </pc:picChg>
        <pc:picChg chg="add mod ord">
          <ac:chgData name="Whitney Weber" userId="a8bb416d-e7f0-41fa-95e0-cb3470c131f0" providerId="ADAL" clId="{A6BC3795-ED88-4CF6-A0FB-BBFD56238094}" dt="2023-10-09T14:10:13.064" v="233" actId="14100"/>
          <ac:picMkLst>
            <pc:docMk/>
            <pc:sldMk cId="936226739" sldId="734"/>
            <ac:picMk id="4" creationId="{FBB0E719-B4E9-DC81-D573-1FB6418948C8}"/>
          </ac:picMkLst>
        </pc:picChg>
      </pc:sldChg>
      <pc:sldChg chg="modSp add mod modNotesTx">
        <pc:chgData name="Whitney Weber" userId="a8bb416d-e7f0-41fa-95e0-cb3470c131f0" providerId="ADAL" clId="{A6BC3795-ED88-4CF6-A0FB-BBFD56238094}" dt="2023-10-09T14:24:10.904" v="808" actId="6549"/>
        <pc:sldMkLst>
          <pc:docMk/>
          <pc:sldMk cId="3809831060" sldId="735"/>
        </pc:sldMkLst>
        <pc:spChg chg="mod">
          <ac:chgData name="Whitney Weber" userId="a8bb416d-e7f0-41fa-95e0-cb3470c131f0" providerId="ADAL" clId="{A6BC3795-ED88-4CF6-A0FB-BBFD56238094}" dt="2023-10-09T14:05:00.045" v="212" actId="12"/>
          <ac:spMkLst>
            <pc:docMk/>
            <pc:sldMk cId="3809831060" sldId="735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16:48.699" v="299" actId="6549"/>
          <ac:spMkLst>
            <pc:docMk/>
            <pc:sldMk cId="3809831060" sldId="735"/>
            <ac:spMk id="10" creationId="{71D19E9D-C4EB-417D-9038-483ED063BE1C}"/>
          </ac:spMkLst>
        </pc:spChg>
      </pc:sldChg>
      <pc:sldChg chg="addSp delSp modSp add mod modNotesTx">
        <pc:chgData name="Whitney Weber" userId="a8bb416d-e7f0-41fa-95e0-cb3470c131f0" providerId="ADAL" clId="{A6BC3795-ED88-4CF6-A0FB-BBFD56238094}" dt="2023-10-09T14:24:04.858" v="807" actId="6549"/>
        <pc:sldMkLst>
          <pc:docMk/>
          <pc:sldMk cId="2486543712" sldId="736"/>
        </pc:sldMkLst>
        <pc:spChg chg="add del mod">
          <ac:chgData name="Whitney Weber" userId="a8bb416d-e7f0-41fa-95e0-cb3470c131f0" providerId="ADAL" clId="{A6BC3795-ED88-4CF6-A0FB-BBFD56238094}" dt="2023-10-09T14:11:23.843" v="247" actId="478"/>
          <ac:spMkLst>
            <pc:docMk/>
            <pc:sldMk cId="2486543712" sldId="736"/>
            <ac:spMk id="2" creationId="{9A2A3ECD-F61E-0B82-8286-5A42290BCB26}"/>
          </ac:spMkLst>
        </pc:spChg>
        <pc:spChg chg="add del mod">
          <ac:chgData name="Whitney Weber" userId="a8bb416d-e7f0-41fa-95e0-cb3470c131f0" providerId="ADAL" clId="{A6BC3795-ED88-4CF6-A0FB-BBFD56238094}" dt="2023-10-09T14:11:51.677" v="250" actId="478"/>
          <ac:spMkLst>
            <pc:docMk/>
            <pc:sldMk cId="2486543712" sldId="736"/>
            <ac:spMk id="3" creationId="{02E60E96-704A-0DC1-AC92-0CD1B0CE887B}"/>
          </ac:spMkLst>
        </pc:spChg>
        <pc:spChg chg="mod">
          <ac:chgData name="Whitney Weber" userId="a8bb416d-e7f0-41fa-95e0-cb3470c131f0" providerId="ADAL" clId="{A6BC3795-ED88-4CF6-A0FB-BBFD56238094}" dt="2023-10-09T14:18:05.668" v="325" actId="20577"/>
          <ac:spMkLst>
            <pc:docMk/>
            <pc:sldMk cId="2486543712" sldId="736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16:53.153" v="303" actId="6549"/>
          <ac:spMkLst>
            <pc:docMk/>
            <pc:sldMk cId="2486543712" sldId="736"/>
            <ac:spMk id="10" creationId="{71D19E9D-C4EB-417D-9038-483ED063BE1C}"/>
          </ac:spMkLst>
        </pc:spChg>
      </pc:sldChg>
      <pc:sldChg chg="addSp delSp modSp add mod modNotesTx">
        <pc:chgData name="Whitney Weber" userId="a8bb416d-e7f0-41fa-95e0-cb3470c131f0" providerId="ADAL" clId="{A6BC3795-ED88-4CF6-A0FB-BBFD56238094}" dt="2023-10-09T14:23:58.581" v="806" actId="6549"/>
        <pc:sldMkLst>
          <pc:docMk/>
          <pc:sldMk cId="1251995495" sldId="737"/>
        </pc:sldMkLst>
        <pc:spChg chg="add del mod">
          <ac:chgData name="Whitney Weber" userId="a8bb416d-e7f0-41fa-95e0-cb3470c131f0" providerId="ADAL" clId="{A6BC3795-ED88-4CF6-A0FB-BBFD56238094}" dt="2023-10-09T14:17:41.690" v="324" actId="478"/>
          <ac:spMkLst>
            <pc:docMk/>
            <pc:sldMk cId="1251995495" sldId="737"/>
            <ac:spMk id="2" creationId="{FF489181-55BA-AB2D-6A99-0D0027C3E62B}"/>
          </ac:spMkLst>
        </pc:spChg>
        <pc:spChg chg="mod">
          <ac:chgData name="Whitney Weber" userId="a8bb416d-e7f0-41fa-95e0-cb3470c131f0" providerId="ADAL" clId="{A6BC3795-ED88-4CF6-A0FB-BBFD56238094}" dt="2023-10-09T14:22:25.384" v="797" actId="114"/>
          <ac:spMkLst>
            <pc:docMk/>
            <pc:sldMk cId="1251995495" sldId="737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17:03.883" v="321" actId="20577"/>
          <ac:spMkLst>
            <pc:docMk/>
            <pc:sldMk cId="1251995495" sldId="737"/>
            <ac:spMk id="10" creationId="{71D19E9D-C4EB-417D-9038-483ED063BE1C}"/>
          </ac:spMkLst>
        </pc:spChg>
        <pc:picChg chg="add del">
          <ac:chgData name="Whitney Weber" userId="a8bb416d-e7f0-41fa-95e0-cb3470c131f0" providerId="ADAL" clId="{A6BC3795-ED88-4CF6-A0FB-BBFD56238094}" dt="2023-10-09T14:23:38.468" v="803" actId="478"/>
          <ac:picMkLst>
            <pc:docMk/>
            <pc:sldMk cId="1251995495" sldId="737"/>
            <ac:picMk id="3074" creationId="{F9735722-34F2-F21E-8359-91E8BE7DBEB3}"/>
          </ac:picMkLst>
        </pc:picChg>
        <pc:picChg chg="add mod">
          <ac:chgData name="Whitney Weber" userId="a8bb416d-e7f0-41fa-95e0-cb3470c131f0" providerId="ADAL" clId="{A6BC3795-ED88-4CF6-A0FB-BBFD56238094}" dt="2023-10-09T14:21:36.612" v="688" actId="1076"/>
          <ac:picMkLst>
            <pc:docMk/>
            <pc:sldMk cId="1251995495" sldId="737"/>
            <ac:picMk id="3076" creationId="{4166C82F-6EEB-F012-B909-0F00B493A181}"/>
          </ac:picMkLst>
        </pc:picChg>
      </pc:sldChg>
      <pc:sldChg chg="addSp delSp modSp add mod modNotesTx">
        <pc:chgData name="Whitney Weber" userId="a8bb416d-e7f0-41fa-95e0-cb3470c131f0" providerId="ADAL" clId="{A6BC3795-ED88-4CF6-A0FB-BBFD56238094}" dt="2023-10-09T14:27:43.380" v="845" actId="12788"/>
        <pc:sldMkLst>
          <pc:docMk/>
          <pc:sldMk cId="1566946115" sldId="738"/>
        </pc:sldMkLst>
        <pc:spChg chg="add del mod">
          <ac:chgData name="Whitney Weber" userId="a8bb416d-e7f0-41fa-95e0-cb3470c131f0" providerId="ADAL" clId="{A6BC3795-ED88-4CF6-A0FB-BBFD56238094}" dt="2023-10-09T14:27:09.032" v="811" actId="478"/>
          <ac:spMkLst>
            <pc:docMk/>
            <pc:sldMk cId="1566946115" sldId="738"/>
            <ac:spMk id="2" creationId="{054488B2-7E0B-9994-3470-FCA25BD1CD19}"/>
          </ac:spMkLst>
        </pc:spChg>
        <pc:spChg chg="del">
          <ac:chgData name="Whitney Weber" userId="a8bb416d-e7f0-41fa-95e0-cb3470c131f0" providerId="ADAL" clId="{A6BC3795-ED88-4CF6-A0FB-BBFD56238094}" dt="2023-10-09T14:23:22.083" v="799" actId="478"/>
          <ac:spMkLst>
            <pc:docMk/>
            <pc:sldMk cId="1566946115" sldId="738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27:35.074" v="844" actId="114"/>
          <ac:spMkLst>
            <pc:docMk/>
            <pc:sldMk cId="1566946115" sldId="738"/>
            <ac:spMk id="10" creationId="{71D19E9D-C4EB-417D-9038-483ED063BE1C}"/>
          </ac:spMkLst>
        </pc:spChg>
        <pc:picChg chg="del">
          <ac:chgData name="Whitney Weber" userId="a8bb416d-e7f0-41fa-95e0-cb3470c131f0" providerId="ADAL" clId="{A6BC3795-ED88-4CF6-A0FB-BBFD56238094}" dt="2023-10-09T14:23:31.775" v="802" actId="478"/>
          <ac:picMkLst>
            <pc:docMk/>
            <pc:sldMk cId="1566946115" sldId="738"/>
            <ac:picMk id="3074" creationId="{F9735722-34F2-F21E-8359-91E8BE7DBEB3}"/>
          </ac:picMkLst>
        </pc:picChg>
        <pc:picChg chg="del">
          <ac:chgData name="Whitney Weber" userId="a8bb416d-e7f0-41fa-95e0-cb3470c131f0" providerId="ADAL" clId="{A6BC3795-ED88-4CF6-A0FB-BBFD56238094}" dt="2023-10-09T14:23:28.288" v="800" actId="478"/>
          <ac:picMkLst>
            <pc:docMk/>
            <pc:sldMk cId="1566946115" sldId="738"/>
            <ac:picMk id="3076" creationId="{4166C82F-6EEB-F012-B909-0F00B493A181}"/>
          </ac:picMkLst>
        </pc:picChg>
        <pc:picChg chg="add mod">
          <ac:chgData name="Whitney Weber" userId="a8bb416d-e7f0-41fa-95e0-cb3470c131f0" providerId="ADAL" clId="{A6BC3795-ED88-4CF6-A0FB-BBFD56238094}" dt="2023-10-09T14:27:43.380" v="845" actId="12788"/>
          <ac:picMkLst>
            <pc:docMk/>
            <pc:sldMk cId="1566946115" sldId="738"/>
            <ac:picMk id="4098" creationId="{3A63ACEA-C8F4-5C5E-9E42-8B404B5E292C}"/>
          </ac:picMkLst>
        </pc:picChg>
      </pc:sldChg>
      <pc:sldChg chg="addSp delSp modSp add mod">
        <pc:chgData name="Whitney Weber" userId="a8bb416d-e7f0-41fa-95e0-cb3470c131f0" providerId="ADAL" clId="{A6BC3795-ED88-4CF6-A0FB-BBFD56238094}" dt="2023-10-09T14:29:16.361" v="870" actId="12788"/>
        <pc:sldMkLst>
          <pc:docMk/>
          <pc:sldMk cId="3982459131" sldId="739"/>
        </pc:sldMkLst>
        <pc:spChg chg="mod">
          <ac:chgData name="Whitney Weber" userId="a8bb416d-e7f0-41fa-95e0-cb3470c131f0" providerId="ADAL" clId="{A6BC3795-ED88-4CF6-A0FB-BBFD56238094}" dt="2023-10-09T14:29:02.353" v="868" actId="114"/>
          <ac:spMkLst>
            <pc:docMk/>
            <pc:sldMk cId="3982459131" sldId="739"/>
            <ac:spMk id="10" creationId="{71D19E9D-C4EB-417D-9038-483ED063BE1C}"/>
          </ac:spMkLst>
        </pc:spChg>
        <pc:picChg chg="del">
          <ac:chgData name="Whitney Weber" userId="a8bb416d-e7f0-41fa-95e0-cb3470c131f0" providerId="ADAL" clId="{A6BC3795-ED88-4CF6-A0FB-BBFD56238094}" dt="2023-10-09T14:28:32.181" v="847" actId="478"/>
          <ac:picMkLst>
            <pc:docMk/>
            <pc:sldMk cId="3982459131" sldId="739"/>
            <ac:picMk id="4098" creationId="{3A63ACEA-C8F4-5C5E-9E42-8B404B5E292C}"/>
          </ac:picMkLst>
        </pc:picChg>
        <pc:picChg chg="add mod">
          <ac:chgData name="Whitney Weber" userId="a8bb416d-e7f0-41fa-95e0-cb3470c131f0" providerId="ADAL" clId="{A6BC3795-ED88-4CF6-A0FB-BBFD56238094}" dt="2023-10-09T14:29:16.361" v="870" actId="12788"/>
          <ac:picMkLst>
            <pc:docMk/>
            <pc:sldMk cId="3982459131" sldId="739"/>
            <ac:picMk id="5122" creationId="{E3C08A82-A50C-A27A-0F33-920989A9513D}"/>
          </ac:picMkLst>
        </pc:picChg>
      </pc:sldChg>
      <pc:sldChg chg="addSp delSp modSp add mod ord">
        <pc:chgData name="Whitney Weber" userId="a8bb416d-e7f0-41fa-95e0-cb3470c131f0" providerId="ADAL" clId="{A6BC3795-ED88-4CF6-A0FB-BBFD56238094}" dt="2023-10-09T14:34:41.097" v="1186" actId="255"/>
        <pc:sldMkLst>
          <pc:docMk/>
          <pc:sldMk cId="2063214930" sldId="740"/>
        </pc:sldMkLst>
        <pc:spChg chg="mod">
          <ac:chgData name="Whitney Weber" userId="a8bb416d-e7f0-41fa-95e0-cb3470c131f0" providerId="ADAL" clId="{A6BC3795-ED88-4CF6-A0FB-BBFD56238094}" dt="2023-10-09T14:34:41.097" v="1186" actId="255"/>
          <ac:spMkLst>
            <pc:docMk/>
            <pc:sldMk cId="2063214930" sldId="740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30:15.079" v="900" actId="20577"/>
          <ac:spMkLst>
            <pc:docMk/>
            <pc:sldMk cId="2063214930" sldId="740"/>
            <ac:spMk id="10" creationId="{71D19E9D-C4EB-417D-9038-483ED063BE1C}"/>
          </ac:spMkLst>
        </pc:spChg>
        <pc:picChg chg="add mod ord">
          <ac:chgData name="Whitney Weber" userId="a8bb416d-e7f0-41fa-95e0-cb3470c131f0" providerId="ADAL" clId="{A6BC3795-ED88-4CF6-A0FB-BBFD56238094}" dt="2023-10-09T14:34:29.034" v="1185" actId="12788"/>
          <ac:picMkLst>
            <pc:docMk/>
            <pc:sldMk cId="2063214930" sldId="740"/>
            <ac:picMk id="3" creationId="{85FC8F99-1BB6-9E9B-0926-3AECC1B6D90D}"/>
          </ac:picMkLst>
        </pc:picChg>
        <pc:picChg chg="del">
          <ac:chgData name="Whitney Weber" userId="a8bb416d-e7f0-41fa-95e0-cb3470c131f0" providerId="ADAL" clId="{A6BC3795-ED88-4CF6-A0FB-BBFD56238094}" dt="2023-10-09T14:31:29.648" v="1094" actId="478"/>
          <ac:picMkLst>
            <pc:docMk/>
            <pc:sldMk cId="2063214930" sldId="740"/>
            <ac:picMk id="3076" creationId="{4166C82F-6EEB-F012-B909-0F00B493A181}"/>
          </ac:picMkLst>
        </pc:picChg>
      </pc:sldChg>
      <pc:sldChg chg="addSp delSp modSp add mod">
        <pc:chgData name="Whitney Weber" userId="a8bb416d-e7f0-41fa-95e0-cb3470c131f0" providerId="ADAL" clId="{A6BC3795-ED88-4CF6-A0FB-BBFD56238094}" dt="2023-10-09T14:53:48.481" v="1398" actId="14100"/>
        <pc:sldMkLst>
          <pc:docMk/>
          <pc:sldMk cId="176459742" sldId="741"/>
        </pc:sldMkLst>
        <pc:spChg chg="mod">
          <ac:chgData name="Whitney Weber" userId="a8bb416d-e7f0-41fa-95e0-cb3470c131f0" providerId="ADAL" clId="{A6BC3795-ED88-4CF6-A0FB-BBFD56238094}" dt="2023-10-09T14:53:48.481" v="1398" actId="14100"/>
          <ac:spMkLst>
            <pc:docMk/>
            <pc:sldMk cId="176459742" sldId="741"/>
            <ac:spMk id="5" creationId="{41B28ABC-C715-6BBF-AD50-7F67E87D03F0}"/>
          </ac:spMkLst>
        </pc:spChg>
        <pc:spChg chg="mod">
          <ac:chgData name="Whitney Weber" userId="a8bb416d-e7f0-41fa-95e0-cb3470c131f0" providerId="ADAL" clId="{A6BC3795-ED88-4CF6-A0FB-BBFD56238094}" dt="2023-10-09T14:44:44.901" v="1230" actId="20577"/>
          <ac:spMkLst>
            <pc:docMk/>
            <pc:sldMk cId="176459742" sldId="741"/>
            <ac:spMk id="10" creationId="{71D19E9D-C4EB-417D-9038-483ED063BE1C}"/>
          </ac:spMkLst>
        </pc:spChg>
        <pc:picChg chg="del">
          <ac:chgData name="Whitney Weber" userId="a8bb416d-e7f0-41fa-95e0-cb3470c131f0" providerId="ADAL" clId="{A6BC3795-ED88-4CF6-A0FB-BBFD56238094}" dt="2023-10-09T14:45:22.261" v="1231" actId="478"/>
          <ac:picMkLst>
            <pc:docMk/>
            <pc:sldMk cId="176459742" sldId="741"/>
            <ac:picMk id="3" creationId="{85FC8F99-1BB6-9E9B-0926-3AECC1B6D90D}"/>
          </ac:picMkLst>
        </pc:picChg>
        <pc:picChg chg="add mod">
          <ac:chgData name="Whitney Weber" userId="a8bb416d-e7f0-41fa-95e0-cb3470c131f0" providerId="ADAL" clId="{A6BC3795-ED88-4CF6-A0FB-BBFD56238094}" dt="2023-10-09T14:53:20.756" v="1395" actId="1076"/>
          <ac:picMkLst>
            <pc:docMk/>
            <pc:sldMk cId="176459742" sldId="741"/>
            <ac:picMk id="4" creationId="{3D67460E-BFCC-8B3B-8CEF-B5D3E44AE1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1F71-5C47-4203-BBE5-79144481649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CF882-F2FB-42AB-A5A3-F9DD4576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3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65831A-5353-42EE-92D3-027B47D4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2" y="2006668"/>
            <a:ext cx="7608755" cy="22420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2" y="6552882"/>
            <a:ext cx="11674459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10/9/2023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503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2" y="6552882"/>
            <a:ext cx="11674459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6FB7C4F-D0EA-8846-9E61-D0CA6A210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901" y="1711180"/>
            <a:ext cx="8186800" cy="31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FCB80-2D6D-433D-9004-267B6C90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812C2-9BAF-C643-9568-22109BB47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20" y="4255611"/>
            <a:ext cx="6750558" cy="26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6EE765F-BEF9-3541-8CC5-5ACB8C03B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2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9EB0646-0FC4-C047-BE60-AEF70E986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EBA71-35FC-4C98-BA80-C9D676B5C4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47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B5D12C9-EF93-4C4F-BB57-26856E79D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A79A0910-D84A-472C-B553-A808523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3D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1ECE40DD-5D66-430B-A82A-8A65718AE6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0883" y="1484416"/>
            <a:ext cx="5984875" cy="39673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E6E6762-3D43-4F25-88E7-C1BD72F9E6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7638" y="5519443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Photo caption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38428-8FFB-40AC-87B3-EEC0C06F270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ABB-BD0B-4E6B-BB25-B1A92708F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8963"/>
            <a:ext cx="4456113" cy="3592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73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532DB71-7AD5-8647-A75C-DD70163ED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39B6E9-2390-46C6-877B-4B5A3D5F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C52CCAAA-35FB-4C44-BC08-58E4477508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1621405"/>
            <a:ext cx="4974638" cy="39673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369F99BC-4225-4012-9B01-350FB7532D3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55037" y="5627667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44DD910-9719-4FCE-988E-00EA93929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7638" y="1636816"/>
            <a:ext cx="5046162" cy="39673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BEF5CC2B-E7C8-4791-9A13-DC3D18233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9838" y="5627668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Photo 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532B6D-2445-4EED-8AB0-1CEE1F5DD95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E1123BB-5B5E-244E-9826-20765A6C5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6C400C-B560-4C7E-A255-458C4031C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129" y="438204"/>
            <a:ext cx="7754937" cy="5167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1F448C8F-3736-4E72-A66E-5F628D51DB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0915" y="5631674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Photo 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A40D3-A7C2-4025-9418-57120C6A37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12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5EC7AA8-3FDE-A04A-8ACC-369745937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C9A10-9B47-4A62-8AC5-BB5A1D02D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792CA-B0E1-48A8-836E-91713F0A0E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963" y="604460"/>
            <a:ext cx="2596306" cy="3889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C181FF-7624-469F-8D6B-3AF37AF8A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28" y="604460"/>
            <a:ext cx="6817998" cy="10224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723891-B721-4BBB-9893-00726726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0427" y="1626921"/>
            <a:ext cx="6817997" cy="3051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D80"/>
                </a:solidFill>
                <a:latin typeface="+mn-lt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Author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7724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24D1DD1-E3FB-2D48-A4C7-D93F8A524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8F808-8476-4063-8C56-15054DBDC1CB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6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FCB80-2D6D-433D-9004-267B6C90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7CB3F3-AC7B-4451-9252-4ABD9BE1D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2" y="4066672"/>
            <a:ext cx="7608753" cy="2242077"/>
          </a:xfrm>
          <a:prstGeom prst="rect">
            <a:avLst/>
          </a:prstGeom>
          <a:effectLst>
            <a:outerShdw blurRad="762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535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6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74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2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9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2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DFA9BCD-06C5-384C-BC48-F10138D0D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7702CD-093D-7744-BDED-BDF22163A82B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2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94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761BD5-92AF-4CE5-ACC3-693150B3C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6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05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2" y="6552882"/>
            <a:ext cx="11674459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6100D5C7-C352-8C41-8BAD-DC4A51295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210" y="1504950"/>
            <a:ext cx="8306181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3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FCB80-2D6D-433D-9004-267B6C90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B87B62-55A8-A94C-8260-E2743E8D7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2324"/>
          <a:stretch/>
        </p:blipFill>
        <p:spPr>
          <a:xfrm>
            <a:off x="2938684" y="4835826"/>
            <a:ext cx="6314629" cy="18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3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FD2F98B-AAA2-8D44-BB1B-B42E01D9C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5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2BF91AB-1CB3-1C47-98B9-6CE9B24B1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EBA71-35FC-4C98-BA80-C9D676B5C4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166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FE845A4-7B36-D145-A3F9-77E1281E3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A79A0910-D84A-472C-B553-A808523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6000" b="0" i="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1ECE40DD-5D66-430B-A82A-8A65718AE6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0883" y="1484416"/>
            <a:ext cx="5984875" cy="39673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E6E6762-3D43-4F25-88E7-C1BD72F9E6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7638" y="5519443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Photo caption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38428-8FFB-40AC-87B3-EEC0C06F270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ABB-BD0B-4E6B-BB25-B1A92708F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8963"/>
            <a:ext cx="4456113" cy="3592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506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D1BDF12-5114-EE4F-906D-2F10CB44B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6C400C-B560-4C7E-A255-458C4031C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129" y="438204"/>
            <a:ext cx="7754937" cy="5167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1F448C8F-3736-4E72-A66E-5F628D51DB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0915" y="5631674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Photo 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A40D3-A7C2-4025-9418-57120C6A37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08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E3282C3-C742-2C4D-B246-60975DDF5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C9A10-9B47-4A62-8AC5-BB5A1D02D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792CA-B0E1-48A8-836E-91713F0A0E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963" y="604460"/>
            <a:ext cx="2596306" cy="3889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C181FF-7624-469F-8D6B-3AF37AF8A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28" y="604460"/>
            <a:ext cx="6817998" cy="102246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723891-B721-4BBB-9893-00726726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0427" y="1626921"/>
            <a:ext cx="6817997" cy="3051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Author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4705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2" y="6552882"/>
            <a:ext cx="11674459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6100D5C7-C352-8C41-8BAD-DC4A51295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210" y="1504950"/>
            <a:ext cx="8306181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3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FD2F98B-AAA2-8D44-BB1B-B42E01D9C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EBA71-35FC-4C98-BA80-C9D676B5C4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6EC91-A9F0-43B5-A4BB-B89730E07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6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E96A-2026-478C-A124-F290F5CE6A1E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1132EF1-9BDE-4216-AEB3-4A37090DE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7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C0441-6D3C-41D7-98E7-C8AD99B0A01B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A4B7D16-CF32-4701-8042-2AAFD4A2C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A79A0910-D84A-472C-B553-A808523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1ECE40DD-5D66-430B-A82A-8A65718AE6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0883" y="1484416"/>
            <a:ext cx="5984875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E6E6762-3D43-4F25-88E7-C1BD72F9E6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7638" y="5519443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38428-8FFB-40AC-87B3-EEC0C06F270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ABB-BD0B-4E6B-BB25-B1A92708F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8963"/>
            <a:ext cx="4456113" cy="3592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CB49F-B89C-4989-B91A-EDE8B43E3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39B6E9-2390-46C6-877B-4B5A3D5F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C52CCAAA-35FB-4C44-BC08-58E4477508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1621405"/>
            <a:ext cx="4974638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369F99BC-4225-4012-9B01-350FB7532D3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55037" y="5627667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44DD910-9719-4FCE-988E-00EA93929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7638" y="1636816"/>
            <a:ext cx="5046162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BEF5CC2B-E7C8-4791-9A13-DC3D18233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9838" y="5627668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532B6D-2445-4EED-8AB0-1CEE1F5DD95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AE6E4-3676-4BDD-A0FD-F66B344BF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6C400C-B560-4C7E-A255-458C4031C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129" y="438204"/>
            <a:ext cx="7754937" cy="5167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1F448C8F-3736-4E72-A66E-5F628D51DB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0915" y="5631674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A40D3-A7C2-4025-9418-57120C6A37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491560-2398-4E9C-B037-63A3E3F34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83156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C9A10-9B47-4A62-8AC5-BB5A1D02D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792CA-B0E1-48A8-836E-91713F0A0E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963" y="604460"/>
            <a:ext cx="2596306" cy="3889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C181FF-7624-469F-8D6B-3AF37AF8A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28" y="604460"/>
            <a:ext cx="6817998" cy="10224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Author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723891-B721-4BBB-9893-00726726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0427" y="1626921"/>
            <a:ext cx="6817997" cy="3051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D80"/>
                </a:solidFill>
                <a:latin typeface="+mn-lt"/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Author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DD9B3-FEE9-49A7-8E10-BD83FCA96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8F808-8476-4063-8C56-15054DBDC1CB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D06B56F-0DBB-47F6-B9C8-186BFD6B8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2" r:id="rId4"/>
    <p:sldLayoutId id="2147483664" r:id="rId5"/>
    <p:sldLayoutId id="2147483672" r:id="rId6"/>
    <p:sldLayoutId id="2147483670" r:id="rId7"/>
    <p:sldLayoutId id="2147483666" r:id="rId8"/>
    <p:sldLayoutId id="2147483671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2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support.natureserve.org/en/support/solutions/articles/210204-extensible-table-generation-too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help.natureserve.org/biotics/#Configuration/ADM_Administer_Extensible_Data.htm%3FTocPath%3DConfiguration%7CExtensibility%7C_____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lp.natureserve.org/biotics/#Configuration/ADM_Database_Access_Accounts.htm%3FTocPath%3DConfiguration%7C_____5" TargetMode="External"/><Relationship Id="rId5" Type="http://schemas.openxmlformats.org/officeDocument/2006/relationships/hyperlink" Target="https://bioticssupport.natureserve.org/en/support/solutions/articles/260811-create-an-eo-rank-change-extensible-section" TargetMode="Externa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natureserve.org/biotics/#Configuration/ADM_Grant_Database_Privileges.htm%3FTocPath%3DConfiguration%7C_____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natureserve.org/biotics/#Configuration/ADM_Grant_Database_Privileges.htm%3FTocPath%3DConfiguration%7C_____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natureserve.org/biotics/#Configuration/ADM_Administer_Extensible_Data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9994C4-32A0-4927-8E42-EE4653C5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89" y="1983524"/>
            <a:ext cx="4658032" cy="44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0920C-83EC-4318-8455-283F6540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8" y="1011055"/>
            <a:ext cx="8884749" cy="19449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400" dirty="0">
                <a:effectLst/>
              </a:rPr>
              <a:t>Create an EO Rank Change extensible section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CC161-A982-40FE-B0C6-5079D0266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Whitney Weber</a:t>
            </a:r>
          </a:p>
        </p:txBody>
      </p:sp>
    </p:spTree>
    <p:extLst>
      <p:ext uri="{BB962C8B-B14F-4D97-AF65-F5344CB8AC3E}">
        <p14:creationId xmlns:p14="http://schemas.microsoft.com/office/powerpoint/2010/main" val="412960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C8F99-1BB6-9E9B-0926-3AECC1B6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57" y="3276339"/>
            <a:ext cx="9307286" cy="32165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Test the extensible section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221827"/>
            <a:ext cx="11693362" cy="508100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buFont typeface="+mj-lt"/>
              <a:buAutoNum type="arabicPeriod"/>
            </a:pPr>
            <a:r>
              <a:rPr lang="en-US" sz="2600" dirty="0">
                <a:effectLst/>
              </a:rPr>
              <a:t>Open an EO record and navigate to the EO Rank Change extensible section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sz="2600" dirty="0"/>
              <a:t>Add data to each field and Save the record to verify no errors are received and the section was successfully created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sz="2600" dirty="0">
                <a:effectLst/>
              </a:rPr>
              <a:t>Save the record a second time – some errors are only encountered on the second save!</a:t>
            </a:r>
            <a:endParaRPr lang="en-US" sz="2600" dirty="0"/>
          </a:p>
          <a:p>
            <a:pPr marL="514350" indent="-514350" rtl="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21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Create your own extensible section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502229"/>
            <a:ext cx="5421027" cy="480060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sz="4000" dirty="0">
                <a:effectLst/>
              </a:rPr>
              <a:t>Use the spreadsheet attached to the </a:t>
            </a:r>
            <a:r>
              <a:rPr lang="en-US" sz="4000" dirty="0">
                <a:effectLst/>
                <a:hlinkClick r:id="rId3"/>
              </a:rPr>
              <a:t>Extensible table generation tool</a:t>
            </a:r>
            <a:r>
              <a:rPr lang="en-US" sz="4000" dirty="0">
                <a:effectLst/>
              </a:rPr>
              <a:t>, on which this solution is based, to create your own extensible section.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7460E-BFCC-8B3B-8CEF-B5D3E44AE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46" y="1301506"/>
            <a:ext cx="6163535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Request</a:t>
            </a:r>
          </a:p>
        </p:txBody>
      </p:sp>
      <p:pic>
        <p:nvPicPr>
          <p:cNvPr id="4" name="Picture 3" descr="A yellow and white screen with a white box&#10;&#10;Description automatically generated with medium confidence">
            <a:extLst>
              <a:ext uri="{FF2B5EF4-FFF2-40B4-BE49-F238E27FC236}">
                <a16:creationId xmlns:a16="http://schemas.microsoft.com/office/drawing/2014/main" id="{90F00CDD-6EE3-0F9E-27F9-4F029D09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418"/>
            <a:ext cx="12192000" cy="380293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221827"/>
            <a:ext cx="11693362" cy="93772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effectLst/>
              </a:rPr>
              <a:t>Create an EO Rank Change extensible section to reflect the SRANK Changes grid in the Subnational Element Tracking record.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59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Limitations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221827"/>
            <a:ext cx="11693362" cy="508100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dirty="0">
                <a:effectLst/>
              </a:rPr>
              <a:t>Unlike the SRANK Changes grid: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EO Rank Changes extensible section cannot be auto-populated. </a:t>
            </a:r>
          </a:p>
          <a:p>
            <a:pPr lvl="1"/>
            <a:r>
              <a:rPr lang="en-US" dirty="0">
                <a:effectLst/>
              </a:rPr>
              <a:t>The functionality which enables that for the SRANK Changes grid requires application development</a:t>
            </a:r>
          </a:p>
          <a:p>
            <a:pPr lvl="1"/>
            <a:r>
              <a:rPr lang="en-US" dirty="0"/>
              <a:t>I</a:t>
            </a:r>
            <a:r>
              <a:rPr lang="en-US" dirty="0">
                <a:effectLst/>
              </a:rPr>
              <a:t>t is not controlled by the Oracle database (via a trigger, or any other way) and hence is not feasible within an extensible section. (BX-3531)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Reference search via the binoculars icon requires application development and is not functionality available in an extensible section.</a:t>
            </a:r>
          </a:p>
          <a:p>
            <a:pPr lvl="1"/>
            <a:r>
              <a:rPr lang="en-US" dirty="0">
                <a:effectLst/>
              </a:rPr>
              <a:t>Furthermore, given the number of references, this wouldn't be possible via a standard dropdown (domain) list as it would significantly impact performance. (BX-5480). </a:t>
            </a:r>
          </a:p>
          <a:p>
            <a:pPr lvl="1"/>
            <a:r>
              <a:rPr lang="en-US" dirty="0">
                <a:effectLst/>
              </a:rPr>
              <a:t>Hence, the appropriate Reference Code will have to be manually entered.</a:t>
            </a:r>
          </a:p>
        </p:txBody>
      </p:sp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CCB06C30-BBCF-5540-C2C4-3B5CB717E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429" y="113506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184B1-40E4-343A-79DD-85D56682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72" y="3429000"/>
            <a:ext cx="707571" cy="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5987143" y="638089"/>
            <a:ext cx="5570873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Solution (with Limitations)</a:t>
            </a:r>
          </a:p>
        </p:txBody>
      </p: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FBB0E719-B4E9-DC81-D573-1FB64189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7" y="699517"/>
            <a:ext cx="2729484" cy="2729484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3450771" y="2664886"/>
            <a:ext cx="8665030" cy="3725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dirty="0">
                <a:effectLst/>
              </a:rPr>
              <a:t>Download the spreadsheet attached to the </a:t>
            </a:r>
            <a:r>
              <a:rPr lang="en-US" dirty="0">
                <a:effectLst/>
                <a:hlinkClick r:id="rId5"/>
              </a:rPr>
              <a:t>Solution</a:t>
            </a:r>
            <a:r>
              <a:rPr lang="en-US" dirty="0">
                <a:effectLst/>
              </a:rPr>
              <a:t>.</a:t>
            </a:r>
          </a:p>
          <a:p>
            <a:pPr marL="514350"/>
            <a:r>
              <a:rPr lang="en-US" dirty="0">
                <a:effectLst/>
              </a:rPr>
              <a:t>Log into your preferred third-party tool (SQL Developer, SQL Plus, Tora, Toad) as the </a:t>
            </a:r>
            <a:r>
              <a:rPr lang="en-US" dirty="0" err="1">
                <a:effectLst/>
                <a:hlinkClick r:id="rId6"/>
              </a:rPr>
              <a:t>biotics_dlink</a:t>
            </a:r>
            <a:r>
              <a:rPr lang="en-US" dirty="0">
                <a:effectLst/>
                <a:hlinkClick r:id="rId6"/>
              </a:rPr>
              <a:t> </a:t>
            </a:r>
            <a:r>
              <a:rPr lang="en-US" dirty="0">
                <a:effectLst/>
              </a:rPr>
              <a:t>user</a:t>
            </a:r>
            <a:endParaRPr lang="en-US" dirty="0"/>
          </a:p>
          <a:p>
            <a:pPr marL="514350"/>
            <a:r>
              <a:rPr lang="en-US" dirty="0">
                <a:effectLst/>
              </a:rPr>
              <a:t>Create the new domain table</a:t>
            </a:r>
          </a:p>
          <a:p>
            <a:pPr marL="514350"/>
            <a:r>
              <a:rPr lang="en-US" dirty="0">
                <a:effectLst/>
              </a:rPr>
              <a:t>Create the extensible table</a:t>
            </a:r>
          </a:p>
          <a:p>
            <a:pPr marL="514350"/>
            <a:r>
              <a:rPr lang="en-US" dirty="0">
                <a:effectLst/>
                <a:hlinkClick r:id="rId7"/>
              </a:rPr>
              <a:t>Create the extensible section</a:t>
            </a:r>
            <a:r>
              <a:rPr lang="en-US" dirty="0">
                <a:effectLst/>
              </a:rPr>
              <a:t> in Biotics</a:t>
            </a:r>
          </a:p>
          <a:p>
            <a:pPr marL="514350"/>
            <a:r>
              <a:rPr lang="en-US" dirty="0">
                <a:effectLst/>
              </a:rPr>
              <a:t>Test the extensible section</a:t>
            </a:r>
          </a:p>
        </p:txBody>
      </p:sp>
    </p:spTree>
    <p:extLst>
      <p:ext uri="{BB962C8B-B14F-4D97-AF65-F5344CB8AC3E}">
        <p14:creationId xmlns:p14="http://schemas.microsoft.com/office/powerpoint/2010/main" val="93622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Create the domain table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221827"/>
            <a:ext cx="11693362" cy="508100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In the </a:t>
            </a:r>
            <a:r>
              <a:rPr lang="en-US" b="1" dirty="0">
                <a:effectLst/>
              </a:rPr>
              <a:t>1. Oracle table - Domain Table</a:t>
            </a:r>
            <a:r>
              <a:rPr lang="en-US" dirty="0">
                <a:effectLst/>
              </a:rPr>
              <a:t> tab, copy the first SQL statement to create the new Domain table (red text, column B, rows 4 - 14).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Paste the statement into the third-party tool and run it. 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Assuming no errors are received, in Biotics, </a:t>
            </a:r>
            <a:r>
              <a:rPr lang="en-US" dirty="0">
                <a:effectLst/>
                <a:hlinkClick r:id="rId3"/>
              </a:rPr>
              <a:t>Grant/Refresh Database Privileges</a:t>
            </a:r>
            <a:r>
              <a:rPr lang="en-US" dirty="0">
                <a:effectLst/>
              </a:rPr>
              <a:t>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Copy the remaining SQL statements (red text, column B, rows 17 - 33) into the third-party tool and run them all.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Assuming no errors are received, </a:t>
            </a:r>
            <a:r>
              <a:rPr lang="en-US" b="1" dirty="0">
                <a:effectLst/>
              </a:rPr>
              <a:t>commit;</a:t>
            </a:r>
            <a:r>
              <a:rPr lang="en-US" dirty="0">
                <a:effectLst/>
              </a:rPr>
              <a:t> the changes.</a:t>
            </a:r>
          </a:p>
        </p:txBody>
      </p:sp>
    </p:spTree>
    <p:extLst>
      <p:ext uri="{BB962C8B-B14F-4D97-AF65-F5344CB8AC3E}">
        <p14:creationId xmlns:p14="http://schemas.microsoft.com/office/powerpoint/2010/main" val="380983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Create the extensible table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221827"/>
            <a:ext cx="11693362" cy="508100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In the </a:t>
            </a:r>
            <a:r>
              <a:rPr lang="en-US" b="1" dirty="0">
                <a:effectLst/>
              </a:rPr>
              <a:t>1. Oracle table – 1 to n</a:t>
            </a:r>
            <a:r>
              <a:rPr lang="en-US" dirty="0">
                <a:effectLst/>
              </a:rPr>
              <a:t> tab, copy the first SQL statement to create the new extensible table (red text, column B, rows 4 - 27).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Paste the statement into the third-party tool and run it. </a:t>
            </a:r>
            <a:br>
              <a:rPr lang="en-US" dirty="0">
                <a:effectLst/>
              </a:rPr>
            </a:br>
            <a:r>
              <a:rPr lang="en-US" sz="2000" b="1" dirty="0"/>
              <a:t>NOTE</a:t>
            </a:r>
            <a:r>
              <a:rPr lang="en-US" sz="2000" dirty="0"/>
              <a:t>: If using SQL Plus, remove empty lines from the SQL statement in the </a:t>
            </a:r>
            <a:r>
              <a:rPr lang="en-US" sz="2000" b="1" dirty="0"/>
              <a:t>1. Oracle table - 1 to n</a:t>
            </a:r>
            <a:r>
              <a:rPr lang="en-US" sz="2000" dirty="0"/>
              <a:t> tab (column B, rows 4 - 27) prior to running it. SQL Plus interprets empty lines as ending the statement (rather than the semi-colon) and will result in an error regarding unknown command. This can be avoided by using SQL Developer, Tora, or Toad.</a:t>
            </a:r>
            <a:endParaRPr lang="en-US" sz="2000" dirty="0">
              <a:effectLst/>
            </a:endParaRP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Assuming no errors are received, in Biotics, </a:t>
            </a:r>
            <a:r>
              <a:rPr lang="en-US" dirty="0">
                <a:effectLst/>
                <a:hlinkClick r:id="rId3"/>
              </a:rPr>
              <a:t>Grant/Refresh Database Privileges</a:t>
            </a:r>
            <a:r>
              <a:rPr lang="en-US" dirty="0">
                <a:effectLst/>
              </a:rPr>
              <a:t>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Copy the remaining SQL statements (red text, column B, rows 29 - 53) into the third-party tool and run them all.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Assuming no errors are received, </a:t>
            </a:r>
            <a:r>
              <a:rPr lang="en-US" b="1" dirty="0">
                <a:effectLst/>
              </a:rPr>
              <a:t>commit;</a:t>
            </a:r>
            <a:r>
              <a:rPr lang="en-US" dirty="0">
                <a:effectLst/>
              </a:rPr>
              <a:t> the changes.</a:t>
            </a:r>
          </a:p>
        </p:txBody>
      </p:sp>
    </p:spTree>
    <p:extLst>
      <p:ext uri="{BB962C8B-B14F-4D97-AF65-F5344CB8AC3E}">
        <p14:creationId xmlns:p14="http://schemas.microsoft.com/office/powerpoint/2010/main" val="248654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Create the extensible section in Biotics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B28ABC-C715-6BBF-AD50-7F67E87D03F0}"/>
              </a:ext>
            </a:extLst>
          </p:cNvPr>
          <p:cNvSpPr txBox="1">
            <a:spLocks/>
          </p:cNvSpPr>
          <p:nvPr/>
        </p:nvSpPr>
        <p:spPr>
          <a:xfrm>
            <a:off x="249319" y="1221827"/>
            <a:ext cx="11693362" cy="508100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dirty="0">
                <a:effectLst/>
              </a:rPr>
              <a:t>This requires Administrative privileges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In Biotics, from the </a:t>
            </a:r>
            <a:r>
              <a:rPr lang="en-US" i="1" dirty="0">
                <a:effectLst/>
              </a:rPr>
              <a:t>Configuration</a:t>
            </a:r>
            <a:r>
              <a:rPr lang="en-US" dirty="0">
                <a:effectLst/>
              </a:rPr>
              <a:t> menu, choose </a:t>
            </a:r>
            <a:r>
              <a:rPr lang="en-US" b="1" dirty="0">
                <a:effectLst/>
              </a:rPr>
              <a:t>Extensible Data</a:t>
            </a:r>
            <a:r>
              <a:rPr lang="en-US" dirty="0">
                <a:effectLst/>
              </a:rPr>
              <a:t>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/>
              <a:t>Within the </a:t>
            </a:r>
            <a:r>
              <a:rPr lang="en-US" i="1" dirty="0"/>
              <a:t>Administer Extensible Data</a:t>
            </a:r>
            <a:r>
              <a:rPr lang="en-US" dirty="0"/>
              <a:t> window, from the </a:t>
            </a:r>
            <a:r>
              <a:rPr lang="en-US" b="1" dirty="0"/>
              <a:t>Filter By: Record Type</a:t>
            </a:r>
            <a:r>
              <a:rPr lang="en-US" dirty="0"/>
              <a:t> dropdown menu, select </a:t>
            </a:r>
            <a:r>
              <a:rPr lang="en-US" b="1" dirty="0"/>
              <a:t>Element Occurrence</a:t>
            </a:r>
            <a:r>
              <a:rPr lang="en-US" dirty="0"/>
              <a:t>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>
                <a:effectLst/>
              </a:rPr>
              <a:t>Click the </a:t>
            </a:r>
            <a:r>
              <a:rPr lang="en-US" b="1" dirty="0">
                <a:effectLst/>
              </a:rPr>
              <a:t>New Record</a:t>
            </a:r>
            <a:r>
              <a:rPr lang="en-US" dirty="0">
                <a:effectLst/>
              </a:rPr>
              <a:t> button found in the lower le</a:t>
            </a:r>
            <a:r>
              <a:rPr lang="en-US" dirty="0"/>
              <a:t>ft corner. The </a:t>
            </a:r>
            <a:r>
              <a:rPr lang="en-US" i="1" dirty="0"/>
              <a:t>Manage Extensible Section</a:t>
            </a:r>
            <a:r>
              <a:rPr lang="en-US" dirty="0"/>
              <a:t> dialog opens with the Record Type.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dirty="0"/>
              <a:t>Complete the </a:t>
            </a:r>
            <a:r>
              <a:rPr lang="en-US" i="1" dirty="0"/>
              <a:t>Manage Extensible Section</a:t>
            </a:r>
            <a:r>
              <a:rPr lang="en-US" dirty="0"/>
              <a:t> dialog, as detailed within the </a:t>
            </a:r>
            <a:r>
              <a:rPr lang="en-US" dirty="0">
                <a:hlinkClick r:id="rId3"/>
              </a:rPr>
              <a:t>Create Extensible Section</a:t>
            </a:r>
            <a:r>
              <a:rPr lang="en-US" dirty="0"/>
              <a:t> help topic.</a:t>
            </a:r>
          </a:p>
          <a:p>
            <a:pPr marL="514350" indent="-514350" rtl="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166C82F-6EEB-F012-B909-0F00B493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2" y="3559629"/>
            <a:ext cx="1415920" cy="6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9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Manage Extensible Section</a:t>
            </a:r>
            <a:r>
              <a:rPr lang="en-US" dirty="0"/>
              <a:t> dialog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63ACEA-C8F4-5C5E-9E42-8B404B5E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71" y="1142271"/>
            <a:ext cx="9103859" cy="52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4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Combo Box details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C08A82-A50C-A27A-0F33-920989A9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50" y="1044573"/>
            <a:ext cx="8383701" cy="54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591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Arial"/>
        <a:ea typeface=""/>
        <a:cs typeface=""/>
      </a:majorFont>
      <a:minorFont>
        <a:latin typeface="Roboto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E3500B2F9A44AB9B8A14EE6155BD2" ma:contentTypeVersion="" ma:contentTypeDescription="Create a new document." ma:contentTypeScope="" ma:versionID="fd79ef7fc5b4f92e1f0023e50c9b21f9">
  <xsd:schema xmlns:xsd="http://www.w3.org/2001/XMLSchema" xmlns:xs="http://www.w3.org/2001/XMLSchema" xmlns:p="http://schemas.microsoft.com/office/2006/metadata/properties" xmlns:ns2="8acd192b-36d4-473c-9893-a2eec5737588" xmlns:ns3="2b670237-9e75-4275-9543-bde52900948d" targetNamespace="http://schemas.microsoft.com/office/2006/metadata/properties" ma:root="true" ma:fieldsID="09eada0f0fbe26169fc036e3f38a28ac" ns2:_="" ns3:_="">
    <xsd:import namespace="8acd192b-36d4-473c-9893-a2eec5737588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d192b-36d4-473c-9893-a2eec5737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014455-0AF3-483B-8387-95AB973BE1F4}">
  <ds:schemaRefs>
    <ds:schemaRef ds:uri="2b670237-9e75-4275-9543-bde52900948d"/>
    <ds:schemaRef ds:uri="8acd192b-36d4-473c-9893-a2eec5737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133C4A-2350-469A-B86A-58FF1BD788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61004D-02F0-4046-94BD-CABF1592D30E}">
  <ds:schemaRefs>
    <ds:schemaRef ds:uri="2b670237-9e75-4275-9543-bde52900948d"/>
    <ds:schemaRef ds:uri="8acd192b-36d4-473c-9893-a2eec5737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681</Words>
  <Application>Microsoft Office PowerPoint</Application>
  <PresentationFormat>Widescreen</PresentationFormat>
  <Paragraphs>55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Roboto Lt</vt:lpstr>
      <vt:lpstr>Trebuchet MS</vt:lpstr>
      <vt:lpstr>Custom Design</vt:lpstr>
      <vt:lpstr>2_Custom Design</vt:lpstr>
      <vt:lpstr>Office Theme</vt:lpstr>
      <vt:lpstr>1_Custom Design</vt:lpstr>
      <vt:lpstr>Create an EO Rank Change extensible section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NatureServe Network  Biodiversity Observation Data Standard</dc:title>
  <dc:creator>Don Faber-Langendoen</dc:creator>
  <cp:lastModifiedBy>Whitney Weber</cp:lastModifiedBy>
  <cp:revision>6</cp:revision>
  <dcterms:created xsi:type="dcterms:W3CDTF">2020-03-25T00:37:27Z</dcterms:created>
  <dcterms:modified xsi:type="dcterms:W3CDTF">2023-10-09T14:53:52Z</dcterms:modified>
</cp:coreProperties>
</file>